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4" r:id="rId3"/>
    <p:sldId id="269" r:id="rId4"/>
    <p:sldId id="270" r:id="rId5"/>
    <p:sldId id="265" r:id="rId6"/>
    <p:sldId id="271" r:id="rId7"/>
    <p:sldId id="272" r:id="rId8"/>
    <p:sldId id="27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D7F985-5B07-4266-BA2E-F7B669BC2395}">
          <p14:sldIdLst>
            <p14:sldId id="258"/>
            <p14:sldId id="274"/>
            <p14:sldId id="269"/>
            <p14:sldId id="270"/>
          </p14:sldIdLst>
        </p14:section>
        <p14:section name="Раздел без заголовка" id="{C430696F-8A4F-4F4A-86A3-C2AD2765EBB8}">
          <p14:sldIdLst>
            <p14:sldId id="265"/>
            <p14:sldId id="271"/>
            <p14:sldId id="272"/>
            <p14:sldId id="273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A8DD7-E1B7-4E29-8A2C-A4DDF173F8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324B9-E133-43FA-B4AB-EBC6F12C1374}">
      <dgm:prSet phldrT="[Текст]" phldr="0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</a:t>
          </a:r>
        </a:p>
      </dgm:t>
    </dgm:pt>
    <dgm:pt modelId="{2E017FB6-E62C-4EB2-B24C-95E95F7D2020}" type="parTrans" cxnId="{22590EE0-8A4D-4004-8CAD-366A8A4F36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0ED2A-2F5A-4B89-96D1-BEA88534DD9C}" type="sibTrans" cxnId="{22590EE0-8A4D-4004-8CAD-366A8A4F36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5E304-803E-4AD2-9AC7-C9CDB1687319}">
      <dgm:prSet phldrT="[Текст]" phldr="0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Обеспечения стабильности</a:t>
          </a:r>
        </a:p>
      </dgm:t>
    </dgm:pt>
    <dgm:pt modelId="{E5F4DD09-ADEE-4760-99BD-EFB2DBA93180}" type="parTrans" cxnId="{7A922E0F-BF12-4063-BD22-99528B8829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87AFB-DB3D-4B01-8E8D-CCCB71BBDFEB}" type="sibTrans" cxnId="{7A922E0F-BF12-4063-BD22-99528B8829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82C8D-7D36-4246-B3B4-AC66BF1E1B4F}">
      <dgm:prSet phldrT="[Текст]" phldr="0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Дозирование и доставка</a:t>
          </a:r>
        </a:p>
      </dgm:t>
    </dgm:pt>
    <dgm:pt modelId="{C3164F4C-8E43-453B-BF73-63DA84FE077E}" type="parTrans" cxnId="{2B284A6E-1674-4FE6-A1D8-D0F751B1C9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9B050-C617-48E2-AB6D-84C46C613FB5}" type="sibTrans" cxnId="{2B284A6E-1674-4FE6-A1D8-D0F751B1C9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6FB99-0EEE-441B-A684-C52BF10CCB08}">
      <dgm:prSet phldrT="[Текст]" phldr="0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и маркетинг</a:t>
          </a:r>
        </a:p>
      </dgm:t>
    </dgm:pt>
    <dgm:pt modelId="{3FC209AC-7EF2-4214-9A8A-9D252A188C04}" type="parTrans" cxnId="{DEF37210-BE70-4BD7-9E42-B39215269C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0522F-E118-4DE8-B797-989A79C2D1D7}" type="sibTrans" cxnId="{DEF37210-BE70-4BD7-9E42-B39215269C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237D6-9189-4DA1-AAF6-4A760927628F}" type="pres">
      <dgm:prSet presAssocID="{79EA8DD7-E1B7-4E29-8A2C-A4DDF173F85C}" presName="Name0" presStyleCnt="0">
        <dgm:presLayoutVars>
          <dgm:chMax val="7"/>
          <dgm:chPref val="7"/>
          <dgm:dir/>
        </dgm:presLayoutVars>
      </dgm:prSet>
      <dgm:spPr/>
    </dgm:pt>
    <dgm:pt modelId="{DD7D3CD6-A98B-4480-83A6-D85587A7304B}" type="pres">
      <dgm:prSet presAssocID="{79EA8DD7-E1B7-4E29-8A2C-A4DDF173F85C}" presName="Name1" presStyleCnt="0"/>
      <dgm:spPr/>
    </dgm:pt>
    <dgm:pt modelId="{F0331826-0A52-4AA5-A869-7674927C1A88}" type="pres">
      <dgm:prSet presAssocID="{79EA8DD7-E1B7-4E29-8A2C-A4DDF173F85C}" presName="cycle" presStyleCnt="0"/>
      <dgm:spPr/>
    </dgm:pt>
    <dgm:pt modelId="{6876E272-E81F-4A32-9504-58195AECDAA3}" type="pres">
      <dgm:prSet presAssocID="{79EA8DD7-E1B7-4E29-8A2C-A4DDF173F85C}" presName="srcNode" presStyleLbl="node1" presStyleIdx="0" presStyleCnt="4"/>
      <dgm:spPr/>
    </dgm:pt>
    <dgm:pt modelId="{E88DDABC-3892-4CCA-ABAC-F1776EDE1F18}" type="pres">
      <dgm:prSet presAssocID="{79EA8DD7-E1B7-4E29-8A2C-A4DDF173F85C}" presName="conn" presStyleLbl="parChTrans1D2" presStyleIdx="0" presStyleCnt="1"/>
      <dgm:spPr/>
    </dgm:pt>
    <dgm:pt modelId="{B6BA3763-9ED3-44D5-9CD5-72929AFD5510}" type="pres">
      <dgm:prSet presAssocID="{79EA8DD7-E1B7-4E29-8A2C-A4DDF173F85C}" presName="extraNode" presStyleLbl="node1" presStyleIdx="0" presStyleCnt="4"/>
      <dgm:spPr/>
    </dgm:pt>
    <dgm:pt modelId="{31CA565D-E249-4A18-A7D4-BAF163E80C31}" type="pres">
      <dgm:prSet presAssocID="{79EA8DD7-E1B7-4E29-8A2C-A4DDF173F85C}" presName="dstNode" presStyleLbl="node1" presStyleIdx="0" presStyleCnt="4"/>
      <dgm:spPr/>
    </dgm:pt>
    <dgm:pt modelId="{A420AE31-A031-4583-AE5D-29EB9357E2A1}" type="pres">
      <dgm:prSet presAssocID="{704324B9-E133-43FA-B4AB-EBC6F12C1374}" presName="text_1" presStyleLbl="node1" presStyleIdx="0" presStyleCnt="4">
        <dgm:presLayoutVars>
          <dgm:bulletEnabled val="1"/>
        </dgm:presLayoutVars>
      </dgm:prSet>
      <dgm:spPr/>
    </dgm:pt>
    <dgm:pt modelId="{F1E02509-6A10-4D61-A70A-42B89509AAC0}" type="pres">
      <dgm:prSet presAssocID="{704324B9-E133-43FA-B4AB-EBC6F12C1374}" presName="accent_1" presStyleCnt="0"/>
      <dgm:spPr/>
    </dgm:pt>
    <dgm:pt modelId="{2577B9DF-6215-43DB-8DEE-2C3D57CA430E}" type="pres">
      <dgm:prSet presAssocID="{704324B9-E133-43FA-B4AB-EBC6F12C1374}" presName="accentRepeatNode" presStyleLbl="solidFgAcc1" presStyleIdx="0" presStyleCnt="4"/>
      <dgm:spPr/>
    </dgm:pt>
    <dgm:pt modelId="{BD1B2467-2EBC-4104-9D84-A74ED2D47DE1}" type="pres">
      <dgm:prSet presAssocID="{DC25E304-803E-4AD2-9AC7-C9CDB1687319}" presName="text_2" presStyleLbl="node1" presStyleIdx="1" presStyleCnt="4">
        <dgm:presLayoutVars>
          <dgm:bulletEnabled val="1"/>
        </dgm:presLayoutVars>
      </dgm:prSet>
      <dgm:spPr/>
    </dgm:pt>
    <dgm:pt modelId="{4BCB1ECF-1B33-4BC7-B5C0-E08B43354DB3}" type="pres">
      <dgm:prSet presAssocID="{DC25E304-803E-4AD2-9AC7-C9CDB1687319}" presName="accent_2" presStyleCnt="0"/>
      <dgm:spPr/>
    </dgm:pt>
    <dgm:pt modelId="{C92DA2BB-DE6A-43CF-ACFC-C0EF83C14EA1}" type="pres">
      <dgm:prSet presAssocID="{DC25E304-803E-4AD2-9AC7-C9CDB1687319}" presName="accentRepeatNode" presStyleLbl="solidFgAcc1" presStyleIdx="1" presStyleCnt="4"/>
      <dgm:spPr/>
    </dgm:pt>
    <dgm:pt modelId="{4CB179FA-587C-4774-8CC8-E9414FF06101}" type="pres">
      <dgm:prSet presAssocID="{F8082C8D-7D36-4246-B3B4-AC66BF1E1B4F}" presName="text_3" presStyleLbl="node1" presStyleIdx="2" presStyleCnt="4">
        <dgm:presLayoutVars>
          <dgm:bulletEnabled val="1"/>
        </dgm:presLayoutVars>
      </dgm:prSet>
      <dgm:spPr/>
    </dgm:pt>
    <dgm:pt modelId="{4F2EA9F7-48C6-4F61-B717-276FB2CAD557}" type="pres">
      <dgm:prSet presAssocID="{F8082C8D-7D36-4246-B3B4-AC66BF1E1B4F}" presName="accent_3" presStyleCnt="0"/>
      <dgm:spPr/>
    </dgm:pt>
    <dgm:pt modelId="{78FDB120-8CDF-4559-9FA8-4A592CA46871}" type="pres">
      <dgm:prSet presAssocID="{F8082C8D-7D36-4246-B3B4-AC66BF1E1B4F}" presName="accentRepeatNode" presStyleLbl="solidFgAcc1" presStyleIdx="2" presStyleCnt="4"/>
      <dgm:spPr/>
    </dgm:pt>
    <dgm:pt modelId="{C8550A6E-B999-4097-B82B-8576F04EE3C9}" type="pres">
      <dgm:prSet presAssocID="{A026FB99-0EEE-441B-A684-C52BF10CCB08}" presName="text_4" presStyleLbl="node1" presStyleIdx="3" presStyleCnt="4">
        <dgm:presLayoutVars>
          <dgm:bulletEnabled val="1"/>
        </dgm:presLayoutVars>
      </dgm:prSet>
      <dgm:spPr/>
    </dgm:pt>
    <dgm:pt modelId="{0C805075-EC3F-4112-ACB0-92B7979E5302}" type="pres">
      <dgm:prSet presAssocID="{A026FB99-0EEE-441B-A684-C52BF10CCB08}" presName="accent_4" presStyleCnt="0"/>
      <dgm:spPr/>
    </dgm:pt>
    <dgm:pt modelId="{25592D0A-30A4-454D-8F82-9F5D64254175}" type="pres">
      <dgm:prSet presAssocID="{A026FB99-0EEE-441B-A684-C52BF10CCB08}" presName="accentRepeatNode" presStyleLbl="solidFgAcc1" presStyleIdx="3" presStyleCnt="4"/>
      <dgm:spPr/>
    </dgm:pt>
  </dgm:ptLst>
  <dgm:cxnLst>
    <dgm:cxn modelId="{7A922E0F-BF12-4063-BD22-99528B88292D}" srcId="{79EA8DD7-E1B7-4E29-8A2C-A4DDF173F85C}" destId="{DC25E304-803E-4AD2-9AC7-C9CDB1687319}" srcOrd="1" destOrd="0" parTransId="{E5F4DD09-ADEE-4760-99BD-EFB2DBA93180}" sibTransId="{22387AFB-DB3D-4B01-8E8D-CCCB71BBDFEB}"/>
    <dgm:cxn modelId="{DEF37210-BE70-4BD7-9E42-B39215269CD8}" srcId="{79EA8DD7-E1B7-4E29-8A2C-A4DDF173F85C}" destId="{A026FB99-0EEE-441B-A684-C52BF10CCB08}" srcOrd="3" destOrd="0" parTransId="{3FC209AC-7EF2-4214-9A8A-9D252A188C04}" sibTransId="{BFF0522F-E118-4DE8-B797-989A79C2D1D7}"/>
    <dgm:cxn modelId="{8503742B-134A-4D2A-B29A-0B00D6FC7C3A}" type="presOf" srcId="{DC25E304-803E-4AD2-9AC7-C9CDB1687319}" destId="{BD1B2467-2EBC-4104-9D84-A74ED2D47DE1}" srcOrd="0" destOrd="0" presId="urn:microsoft.com/office/officeart/2008/layout/VerticalCurvedList"/>
    <dgm:cxn modelId="{FC18762E-54AD-4F77-874E-3C08C6DDCDEB}" type="presOf" srcId="{79EA8DD7-E1B7-4E29-8A2C-A4DDF173F85C}" destId="{EBD237D6-9189-4DA1-AAF6-4A760927628F}" srcOrd="0" destOrd="0" presId="urn:microsoft.com/office/officeart/2008/layout/VerticalCurvedList"/>
    <dgm:cxn modelId="{6C274842-5754-4A87-9D9E-7B470C09C836}" type="presOf" srcId="{704324B9-E133-43FA-B4AB-EBC6F12C1374}" destId="{A420AE31-A031-4583-AE5D-29EB9357E2A1}" srcOrd="0" destOrd="0" presId="urn:microsoft.com/office/officeart/2008/layout/VerticalCurvedList"/>
    <dgm:cxn modelId="{ADAA294D-C578-4A26-A8FD-75A98FD6F89D}" type="presOf" srcId="{66D0ED2A-2F5A-4B89-96D1-BEA88534DD9C}" destId="{E88DDABC-3892-4CCA-ABAC-F1776EDE1F18}" srcOrd="0" destOrd="0" presId="urn:microsoft.com/office/officeart/2008/layout/VerticalCurvedList"/>
    <dgm:cxn modelId="{2B284A6E-1674-4FE6-A1D8-D0F751B1C992}" srcId="{79EA8DD7-E1B7-4E29-8A2C-A4DDF173F85C}" destId="{F8082C8D-7D36-4246-B3B4-AC66BF1E1B4F}" srcOrd="2" destOrd="0" parTransId="{C3164F4C-8E43-453B-BF73-63DA84FE077E}" sibTransId="{58E9B050-C617-48E2-AB6D-84C46C613FB5}"/>
    <dgm:cxn modelId="{FA89A976-E04D-4665-8AF8-9063D49EB5B2}" type="presOf" srcId="{A026FB99-0EEE-441B-A684-C52BF10CCB08}" destId="{C8550A6E-B999-4097-B82B-8576F04EE3C9}" srcOrd="0" destOrd="0" presId="urn:microsoft.com/office/officeart/2008/layout/VerticalCurvedList"/>
    <dgm:cxn modelId="{3445B2D4-A132-41D9-87FC-6EE935F62A9A}" type="presOf" srcId="{F8082C8D-7D36-4246-B3B4-AC66BF1E1B4F}" destId="{4CB179FA-587C-4774-8CC8-E9414FF06101}" srcOrd="0" destOrd="0" presId="urn:microsoft.com/office/officeart/2008/layout/VerticalCurvedList"/>
    <dgm:cxn modelId="{22590EE0-8A4D-4004-8CAD-366A8A4F36FC}" srcId="{79EA8DD7-E1B7-4E29-8A2C-A4DDF173F85C}" destId="{704324B9-E133-43FA-B4AB-EBC6F12C1374}" srcOrd="0" destOrd="0" parTransId="{2E017FB6-E62C-4EB2-B24C-95E95F7D2020}" sibTransId="{66D0ED2A-2F5A-4B89-96D1-BEA88534DD9C}"/>
    <dgm:cxn modelId="{6DBF8CEE-A048-4AA6-90E3-5A1331695524}" type="presParOf" srcId="{EBD237D6-9189-4DA1-AAF6-4A760927628F}" destId="{DD7D3CD6-A98B-4480-83A6-D85587A7304B}" srcOrd="0" destOrd="0" presId="urn:microsoft.com/office/officeart/2008/layout/VerticalCurvedList"/>
    <dgm:cxn modelId="{AB1E9E42-D4B6-4474-81FB-4DF6CD38D82F}" type="presParOf" srcId="{DD7D3CD6-A98B-4480-83A6-D85587A7304B}" destId="{F0331826-0A52-4AA5-A869-7674927C1A88}" srcOrd="0" destOrd="0" presId="urn:microsoft.com/office/officeart/2008/layout/VerticalCurvedList"/>
    <dgm:cxn modelId="{AE1F1E17-DA9D-43D4-B65A-7A60DA430FB6}" type="presParOf" srcId="{F0331826-0A52-4AA5-A869-7674927C1A88}" destId="{6876E272-E81F-4A32-9504-58195AECDAA3}" srcOrd="0" destOrd="0" presId="urn:microsoft.com/office/officeart/2008/layout/VerticalCurvedList"/>
    <dgm:cxn modelId="{044C33FC-B13B-4BE8-9CAB-DA7E3C001817}" type="presParOf" srcId="{F0331826-0A52-4AA5-A869-7674927C1A88}" destId="{E88DDABC-3892-4CCA-ABAC-F1776EDE1F18}" srcOrd="1" destOrd="0" presId="urn:microsoft.com/office/officeart/2008/layout/VerticalCurvedList"/>
    <dgm:cxn modelId="{0AD72929-9FC4-46AA-AD00-9F2F70422AB5}" type="presParOf" srcId="{F0331826-0A52-4AA5-A869-7674927C1A88}" destId="{B6BA3763-9ED3-44D5-9CD5-72929AFD5510}" srcOrd="2" destOrd="0" presId="urn:microsoft.com/office/officeart/2008/layout/VerticalCurvedList"/>
    <dgm:cxn modelId="{14FE6C27-48F5-42C5-9534-E7C9540EB0C7}" type="presParOf" srcId="{F0331826-0A52-4AA5-A869-7674927C1A88}" destId="{31CA565D-E249-4A18-A7D4-BAF163E80C31}" srcOrd="3" destOrd="0" presId="urn:microsoft.com/office/officeart/2008/layout/VerticalCurvedList"/>
    <dgm:cxn modelId="{A9668EA7-8D86-410D-96A8-59BB6A56F428}" type="presParOf" srcId="{DD7D3CD6-A98B-4480-83A6-D85587A7304B}" destId="{A420AE31-A031-4583-AE5D-29EB9357E2A1}" srcOrd="1" destOrd="0" presId="urn:microsoft.com/office/officeart/2008/layout/VerticalCurvedList"/>
    <dgm:cxn modelId="{634C4131-7D7F-47B5-8DFE-2D6745661E14}" type="presParOf" srcId="{DD7D3CD6-A98B-4480-83A6-D85587A7304B}" destId="{F1E02509-6A10-4D61-A70A-42B89509AAC0}" srcOrd="2" destOrd="0" presId="urn:microsoft.com/office/officeart/2008/layout/VerticalCurvedList"/>
    <dgm:cxn modelId="{48CDC3F8-7D47-4626-A12F-D56502731DC0}" type="presParOf" srcId="{F1E02509-6A10-4D61-A70A-42B89509AAC0}" destId="{2577B9DF-6215-43DB-8DEE-2C3D57CA430E}" srcOrd="0" destOrd="0" presId="urn:microsoft.com/office/officeart/2008/layout/VerticalCurvedList"/>
    <dgm:cxn modelId="{5EE2F2FA-6373-45CA-B10A-518D9A01C227}" type="presParOf" srcId="{DD7D3CD6-A98B-4480-83A6-D85587A7304B}" destId="{BD1B2467-2EBC-4104-9D84-A74ED2D47DE1}" srcOrd="3" destOrd="0" presId="urn:microsoft.com/office/officeart/2008/layout/VerticalCurvedList"/>
    <dgm:cxn modelId="{FC0F60BA-EF1B-4319-9B8A-9C2AFB73C596}" type="presParOf" srcId="{DD7D3CD6-A98B-4480-83A6-D85587A7304B}" destId="{4BCB1ECF-1B33-4BC7-B5C0-E08B43354DB3}" srcOrd="4" destOrd="0" presId="urn:microsoft.com/office/officeart/2008/layout/VerticalCurvedList"/>
    <dgm:cxn modelId="{5D0A0A3E-F075-40C5-A3C2-402422A06B8C}" type="presParOf" srcId="{4BCB1ECF-1B33-4BC7-B5C0-E08B43354DB3}" destId="{C92DA2BB-DE6A-43CF-ACFC-C0EF83C14EA1}" srcOrd="0" destOrd="0" presId="urn:microsoft.com/office/officeart/2008/layout/VerticalCurvedList"/>
    <dgm:cxn modelId="{B1E2646F-153B-4FBD-B8D8-0DFAC407E218}" type="presParOf" srcId="{DD7D3CD6-A98B-4480-83A6-D85587A7304B}" destId="{4CB179FA-587C-4774-8CC8-E9414FF06101}" srcOrd="5" destOrd="0" presId="urn:microsoft.com/office/officeart/2008/layout/VerticalCurvedList"/>
    <dgm:cxn modelId="{0EF342E6-FA34-43B2-8FDE-3157893228B0}" type="presParOf" srcId="{DD7D3CD6-A98B-4480-83A6-D85587A7304B}" destId="{4F2EA9F7-48C6-4F61-B717-276FB2CAD557}" srcOrd="6" destOrd="0" presId="urn:microsoft.com/office/officeart/2008/layout/VerticalCurvedList"/>
    <dgm:cxn modelId="{083DE2FF-343D-492B-ADD4-688434CE3C93}" type="presParOf" srcId="{4F2EA9F7-48C6-4F61-B717-276FB2CAD557}" destId="{78FDB120-8CDF-4559-9FA8-4A592CA46871}" srcOrd="0" destOrd="0" presId="urn:microsoft.com/office/officeart/2008/layout/VerticalCurvedList"/>
    <dgm:cxn modelId="{EEB013AA-58A3-4ECC-9BF7-AB086B33DDC4}" type="presParOf" srcId="{DD7D3CD6-A98B-4480-83A6-D85587A7304B}" destId="{C8550A6E-B999-4097-B82B-8576F04EE3C9}" srcOrd="7" destOrd="0" presId="urn:microsoft.com/office/officeart/2008/layout/VerticalCurvedList"/>
    <dgm:cxn modelId="{44127BF2-A33A-4B0A-9A38-C19E6D50681D}" type="presParOf" srcId="{DD7D3CD6-A98B-4480-83A6-D85587A7304B}" destId="{0C805075-EC3F-4112-ACB0-92B7979E5302}" srcOrd="8" destOrd="0" presId="urn:microsoft.com/office/officeart/2008/layout/VerticalCurvedList"/>
    <dgm:cxn modelId="{FDA55783-8B01-4028-8419-A863E636551B}" type="presParOf" srcId="{0C805075-EC3F-4112-ACB0-92B7979E5302}" destId="{25592D0A-30A4-454D-8F82-9F5D642541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DDABC-3892-4CCA-ABAC-F1776EDE1F18}">
      <dsp:nvSpPr>
        <dsp:cNvPr id="0" name=""/>
        <dsp:cNvSpPr/>
      </dsp:nvSpPr>
      <dsp:spPr>
        <a:xfrm>
          <a:off x="-5145625" y="-788218"/>
          <a:ext cx="6127708" cy="6127708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0AE31-A031-4583-AE5D-29EB9357E2A1}">
      <dsp:nvSpPr>
        <dsp:cNvPr id="0" name=""/>
        <dsp:cNvSpPr/>
      </dsp:nvSpPr>
      <dsp:spPr>
        <a:xfrm>
          <a:off x="514218" y="349901"/>
          <a:ext cx="6713573" cy="700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</a:t>
          </a:r>
        </a:p>
      </dsp:txBody>
      <dsp:txXfrm>
        <a:off x="514218" y="349901"/>
        <a:ext cx="6713573" cy="700167"/>
      </dsp:txXfrm>
    </dsp:sp>
    <dsp:sp modelId="{2577B9DF-6215-43DB-8DEE-2C3D57CA430E}">
      <dsp:nvSpPr>
        <dsp:cNvPr id="0" name=""/>
        <dsp:cNvSpPr/>
      </dsp:nvSpPr>
      <dsp:spPr>
        <a:xfrm>
          <a:off x="76613" y="262380"/>
          <a:ext cx="875209" cy="87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B2467-2EBC-4104-9D84-A74ED2D47DE1}">
      <dsp:nvSpPr>
        <dsp:cNvPr id="0" name=""/>
        <dsp:cNvSpPr/>
      </dsp:nvSpPr>
      <dsp:spPr>
        <a:xfrm>
          <a:off x="915640" y="1400335"/>
          <a:ext cx="6312151" cy="700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Обеспечения стабильности</a:t>
          </a:r>
        </a:p>
      </dsp:txBody>
      <dsp:txXfrm>
        <a:off x="915640" y="1400335"/>
        <a:ext cx="6312151" cy="700167"/>
      </dsp:txXfrm>
    </dsp:sp>
    <dsp:sp modelId="{C92DA2BB-DE6A-43CF-ACFC-C0EF83C14EA1}">
      <dsp:nvSpPr>
        <dsp:cNvPr id="0" name=""/>
        <dsp:cNvSpPr/>
      </dsp:nvSpPr>
      <dsp:spPr>
        <a:xfrm>
          <a:off x="478036" y="1312814"/>
          <a:ext cx="875209" cy="87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79FA-587C-4774-8CC8-E9414FF06101}">
      <dsp:nvSpPr>
        <dsp:cNvPr id="0" name=""/>
        <dsp:cNvSpPr/>
      </dsp:nvSpPr>
      <dsp:spPr>
        <a:xfrm>
          <a:off x="915640" y="2450768"/>
          <a:ext cx="6312151" cy="700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Дозирование и доставка</a:t>
          </a:r>
        </a:p>
      </dsp:txBody>
      <dsp:txXfrm>
        <a:off x="915640" y="2450768"/>
        <a:ext cx="6312151" cy="700167"/>
      </dsp:txXfrm>
    </dsp:sp>
    <dsp:sp modelId="{78FDB120-8CDF-4559-9FA8-4A592CA46871}">
      <dsp:nvSpPr>
        <dsp:cNvPr id="0" name=""/>
        <dsp:cNvSpPr/>
      </dsp:nvSpPr>
      <dsp:spPr>
        <a:xfrm>
          <a:off x="478036" y="2363247"/>
          <a:ext cx="875209" cy="87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50A6E-B999-4097-B82B-8576F04EE3C9}">
      <dsp:nvSpPr>
        <dsp:cNvPr id="0" name=""/>
        <dsp:cNvSpPr/>
      </dsp:nvSpPr>
      <dsp:spPr>
        <a:xfrm>
          <a:off x="514218" y="3501201"/>
          <a:ext cx="6713573" cy="700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и маркетинг</a:t>
          </a:r>
        </a:p>
      </dsp:txBody>
      <dsp:txXfrm>
        <a:off x="514218" y="3501201"/>
        <a:ext cx="6713573" cy="700167"/>
      </dsp:txXfrm>
    </dsp:sp>
    <dsp:sp modelId="{25592D0A-30A4-454D-8F82-9F5D64254175}">
      <dsp:nvSpPr>
        <dsp:cNvPr id="0" name=""/>
        <dsp:cNvSpPr/>
      </dsp:nvSpPr>
      <dsp:spPr>
        <a:xfrm>
          <a:off x="76613" y="3413680"/>
          <a:ext cx="875209" cy="87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A140-7E55-40AE-BA82-BFE41E95249E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49CBF-434F-4877-8C2A-76E62F0F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9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18B60-E2DC-440D-8967-3C36DBD04A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8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32BA8-C2D1-F348-1461-E2A37A087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F0586-7F8D-3A7B-7647-E39219C80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F1AF0-38BB-EAA2-7C0D-EEFC6C14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A0352-B64E-9757-6AA4-45CCE77C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276B1-29D6-7DD7-B979-C844139C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FBDC3-3E51-8252-D4AC-483FCF10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34629D-AB53-3197-A018-2AE8BAAF6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89342-9FF8-072C-ED6F-50A41D73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37F63-E0E4-30B2-F789-1D8314E7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BBDE7-75D5-36BF-3D3A-20BA134A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2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ABB38C-E5BE-3E52-C2FC-5D76A8251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00D8BD-E7A6-A059-18FB-95AECAF03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7C3EB-CD12-FB2D-77E3-347A989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111CE-3989-C1C0-ECB7-5090E86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5B368-4EAE-306F-7283-D82C546D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4D819-5043-27C5-7D40-DA47DC0C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C369D-60DD-D7A2-7FB9-2511826D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1A014-3704-C710-23DB-466410B7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40905-F3E1-D388-29F0-5E4AE3CA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6303C-6BAB-B5EA-1451-39F540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1D392-6025-7395-3DC3-B628C2C8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55A22-9F1D-9721-E99C-E4277867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3BC12-FB0B-94C8-B830-0B017B08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B2B19-1977-49E4-6B0D-884F7644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3F1E9-CAA1-EF14-B353-B1AC29F6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1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5A3D8-F85C-0B90-65A9-8D3C63AD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28E17-3AAE-BA56-19A2-F7C50499C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4FC84B-9BD1-FBBB-649D-A66D14C4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DCF50-F4A3-C202-620D-E9A175C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E67B7B-0271-9BD7-BCA4-13741980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29C843-06AB-521A-9951-AEC2B506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4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CFA77-51E2-F9BD-3224-E91BF3A2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39FE6-3316-CCA1-0334-F7644AFDB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9F8BF7-3173-5AE5-4AA6-1B2FC9B9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EBD86A-7C15-CD11-63CE-4E5A9535F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52F11F-2105-A339-0BE6-D72FC677E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3E03AD-80D1-FB6B-04EB-DAD4EEC8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D9971A-878A-47D4-2959-F66FF746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DEF8AC-BCE0-E6E7-A4AB-755D544E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48DB-670D-4115-B121-183713E6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5835E4-EFAA-8557-552C-AA957813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AC03C7-6779-DAE6-2FE0-2C0C3717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5BCC64-7DAD-BA79-83BE-16F52188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AC16AB-AAF3-0649-82E4-A223765D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D3F85A-CC83-4616-19BC-DED83460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87E778-D521-2552-D638-2FC08BFE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4F468-3A15-4D63-8C4D-C3534356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173A4-382B-A691-B8B8-D597DE13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618140-7731-2139-B6F6-6BEFBEBC8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48428-542F-9820-FCB3-9730E12A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89EA9-CA70-2B3B-CB18-820550F1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4F5B75-4298-2AD8-A408-E1EBBBC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01B4C-68C2-AD10-1372-1A603FD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622AF6-5570-FFFD-481D-8544CA9E9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E2DE1-9ACC-DAD9-AC2C-A73EFB2D8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B5176F-D477-C98A-CE6D-92AC0E5C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F52CB-336C-7EEE-3EBE-37660ED0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F4B03-A978-A9A5-19F5-566A1A25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65A61-4B3B-E853-3165-30949529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5BBF0-B672-4189-A3AB-E9856A07C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58ADD-7586-EA0C-BB09-95AF398D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65F7-E141-4848-ADE0-8480C36658C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EF128-F7D0-8E1E-5221-04DD3A92F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C9C79-44F4-3145-8F1C-9EA927BD9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D695-D87A-4AFF-A016-247F6095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DCE0F-7B1D-6294-705A-5D4472987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A40776-5EF0-CD79-ABDF-64CFBDDB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85" y="534154"/>
            <a:ext cx="11855669" cy="273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европейского производства с повышенными барьерными свойствами для упаковки таблеток.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1CF57A-2B70-DECD-AB2F-62F1A239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1</a:t>
            </a:fld>
            <a:endParaRPr lang="ru-RU"/>
          </a:p>
        </p:txBody>
      </p:sp>
      <p:pic>
        <p:nvPicPr>
          <p:cNvPr id="9" name="Рисунок 8" descr="Лекарство">
            <a:extLst>
              <a:ext uri="{FF2B5EF4-FFF2-40B4-BE49-F238E27FC236}">
                <a16:creationId xmlns:a16="http://schemas.microsoft.com/office/drawing/2014/main" id="{AD86CD8C-996E-B5E0-1ADD-EDA5CCE5F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315" y="3429000"/>
            <a:ext cx="2143408" cy="21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9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3390B-469C-3C1E-6400-C9FEB6682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3E5B9A-D5E4-8D95-3CE2-448310B5B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85" y="313441"/>
            <a:ext cx="11855669" cy="905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упаковочного материала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4AC73-CCD9-6F6A-230F-ED33C8D6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3B9B62D-87F1-8F53-2639-EEFCE9361F6D}"/>
              </a:ext>
            </a:extLst>
          </p:cNvPr>
          <p:cNvGraphicFramePr/>
          <p:nvPr/>
        </p:nvGraphicFramePr>
        <p:xfrm>
          <a:off x="2291255" y="1439917"/>
          <a:ext cx="7290675" cy="455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97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7607-AB9F-4A8D-BC81-6066A338A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0A836-3ADC-C404-E26E-8153AC7A0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2893"/>
            <a:ext cx="9144000" cy="46869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Упаковочные материалы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1CA98F-A86A-5217-F4F8-8EC58F24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55" y="1600902"/>
            <a:ext cx="7043928" cy="410181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инновационных блистерных пленок/фольги производства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Liveo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GbmH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Германия.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решение под каждую лекарственную форму.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упаковочного материала с большинством моделей упаковочного оборудования.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ассортимент упаковочных материалов с разными барьерными свойствами (низкие, средние и высокие требования к барьерным свойствам).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06E905-0275-9480-5D09-61F0DE24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3FECB7-A856-A7CD-B5CF-FF7DD1BD5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06" y="1867811"/>
            <a:ext cx="3016250" cy="282808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E5C36-02D9-FF17-F8AA-CFAF59CF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730" y="5076262"/>
            <a:ext cx="1629002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84964-702B-356F-9184-05D882EF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E145B-1FE7-D195-9999-8C05716F7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" y="635000"/>
            <a:ext cx="9144000" cy="46869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Пленки с покрытием ПВДХ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CDEDAC-0CDF-A2F5-783F-A6257AE4C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24" y="1355687"/>
            <a:ext cx="7043928" cy="486741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BlisBa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ts val="18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Запатентованные пленки  из ПВХ и ПЭТ,  покрыты ПВДХ-покрытием со средней и высокой барьерной способностью.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BlisBa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доступна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высокопрозрачным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непрозрачным белым покрытием или в различных цветах. Средние и высокие барьерные свойства по отношению к водяному пару и кислороду. Отличные свойства плоской упаковки для качественного внешнего вида.  Спецификация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термолаками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предназначенными для ПВХ или ПВХ/ПВДХ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BlisBa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DX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двухслойная структура «Дуплекс»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BlisBa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трехслойная «Сэндвич» структура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BlisBa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TX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трехслойная «Триплекс» структура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B11D97-DC2D-B578-EC2E-C9DD7084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9E94E-1F3A-F34E-9243-7729773AD55C}"/>
              </a:ext>
            </a:extLst>
          </p:cNvPr>
          <p:cNvSpPr txBox="1"/>
          <p:nvPr/>
        </p:nvSpPr>
        <p:spPr>
          <a:xfrm>
            <a:off x="344424" y="6473178"/>
            <a:ext cx="5632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*Подходят для средних и высоких требований к барьерным свойствам.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516E57-2B29-D94E-062C-405E519E2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21" y="1560308"/>
            <a:ext cx="3564158" cy="22290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5F6BA3-7686-FA34-75BB-E1AC4C3F3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092" y="3984069"/>
            <a:ext cx="6611487" cy="23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6B56B-BF54-F839-46C5-A01AEB7F6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9A854-C4FF-0925-D434-403373B2F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" y="635000"/>
            <a:ext cx="9144000" cy="468693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Пленки с покрытием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SuperB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8AFD63-823E-BC11-0F55-9F07D6FF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24" y="1270000"/>
            <a:ext cx="7043928" cy="459900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AquaBa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ПВХ-пленка с покрытием Super B (ПВДХ). Это сочетание обеспечивает сверхвысокий барьер от водяного пара и кислорода.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Высокобарьерная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экономичная пленка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AquaBa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идеально подходит для упаковки чувствительных фармацевтических препаратов в самых экстремальных климатических условиях мира.</a:t>
            </a: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в триплексной (TX) или сэндвич-структуре (SW) пленка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AquaBa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поставляться в различных непрозрачных или прозрачных цветах с улучшенной защитой от УФ-излучения.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AquaBa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TX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трехслойная «Триплекс» структура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AquaBa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трехслойная «Сэндвич» структура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9D94B1-8FAC-25DB-12E6-D5AF85A1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5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06D60-FF0E-69E6-F2EC-70722A2CC7C6}"/>
              </a:ext>
            </a:extLst>
          </p:cNvPr>
          <p:cNvSpPr txBox="1"/>
          <p:nvPr/>
        </p:nvSpPr>
        <p:spPr>
          <a:xfrm>
            <a:off x="344424" y="6473178"/>
            <a:ext cx="608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*Подходят для высоких и сверхвысоких требований к барьерным свойствам.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FE97A9-414D-C5A4-864D-E20A3090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57135"/>
            <a:ext cx="3085455" cy="2112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1BEC2A-EEB1-CCF3-6E64-5EE50109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827" y="4156461"/>
            <a:ext cx="6327228" cy="23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0C3A0-9BF1-F746-9346-47776182B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C42E-FBAC-0B16-538A-CE5B3B3B1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" y="635000"/>
            <a:ext cx="9144000" cy="468693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Ламинированные пленки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PCTFE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4722B3-860F-9F86-B4DD-6CCBE5372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24" y="1537258"/>
            <a:ext cx="7043928" cy="501634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термоформуемые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пленки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широкого спектра требований к барьерным свойствам WVTR, обеспечивая защиту от влаги, в различных прозрачных и непрозрачных цветах, а также с улучшенной защитой от УФ-излучения.</a:t>
            </a:r>
          </a:p>
          <a:p>
            <a:pPr algn="just">
              <a:lnSpc>
                <a:spcPct val="17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DX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двухслойная структура «Дуплекс» 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трехслойная «Сэндвич» структура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1297B5-B8E4-CAC7-5106-D3DF21F5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6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D5287-0218-3218-79A8-7708515622E9}"/>
              </a:ext>
            </a:extLst>
          </p:cNvPr>
          <p:cNvSpPr txBox="1"/>
          <p:nvPr/>
        </p:nvSpPr>
        <p:spPr>
          <a:xfrm>
            <a:off x="344424" y="6473178"/>
            <a:ext cx="605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*Подходят от средних до сверхвысоких требований к барьерным свойствам.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B21A9-1821-906A-6B2C-52F6D15B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033" y="1683964"/>
            <a:ext cx="2967341" cy="2029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728437-9493-FA08-4356-5A293BE2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52" y="4080646"/>
            <a:ext cx="6214422" cy="22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2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E029E-F0C5-46FB-A610-0DF1FF67D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AAD52-B9AE-4922-84AF-E50D8D0A9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" y="635000"/>
            <a:ext cx="9144000" cy="468693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Ламинированные пленки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PCTFE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BE2A7B-ABE4-C953-342A-DCA6E4BCA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24" y="1537258"/>
            <a:ext cx="7043928" cy="501634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термоформуемые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пленки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широкого спектра требований к барьерным свойствам WVTR, обеспечивая защиту от влаги, в различных прозрачных и непрозрачных цветах, а также с улучшенной защитой от УФ-излучения.</a:t>
            </a:r>
          </a:p>
          <a:p>
            <a:pPr algn="just">
              <a:lnSpc>
                <a:spcPct val="17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DX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двухслойная структура «Дуплекс» 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Aclar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трехслойная «Сэндвич» структура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7A087-9717-3078-D0A7-BAD57806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7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19B99-2603-07AC-9D41-36A21114E3BF}"/>
              </a:ext>
            </a:extLst>
          </p:cNvPr>
          <p:cNvSpPr txBox="1"/>
          <p:nvPr/>
        </p:nvSpPr>
        <p:spPr>
          <a:xfrm>
            <a:off x="344424" y="6473178"/>
            <a:ext cx="608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*Подходят от высоких до сверхвысоких требований к барьерным свойствам.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CABF27-39A0-7A94-9D75-C2841126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033" y="1683964"/>
            <a:ext cx="2967341" cy="2029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28BCC-1551-27EA-6EB0-0004DC83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75" y="4178016"/>
            <a:ext cx="6082499" cy="2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B010E-D156-6382-FD87-770B879AE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77403-AE1D-8A13-BED0-4F2A2019E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" y="635000"/>
            <a:ext cx="9144000" cy="468693"/>
          </a:xfrm>
        </p:spPr>
        <p:txBody>
          <a:bodyPr>
            <a:no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Триламинат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холодного формования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D9C790-8684-20CC-CBC2-34D0E92A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24" y="1206658"/>
            <a:ext cx="7043928" cy="501634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AluBa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максимально защитных блистеров с превосходной обрабатываемостью многослойная фольга холодного формования.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AluBa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полную защиту от водяного пара, кислорода и света.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AluBa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идеальное решение для высокочувствительных фармацевтических препаратов. Ламинирование ПВХ, алюминия и ОПА обеспечивает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AluBa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отличную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формуемость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высокую пластичность для создания блистеров глубокой вытяжки.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AluBa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трехслойная структура «холодного формования» из ПВХ/алюминия/ориентированного полиамида, обеспечивающая полную защиту от кислорода, водяного пара и света.  Отличная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формуемость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высокая термостойкость, отличная пластичность для создания полостей блистеров глубокой вытяжки.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A9215E-D4B0-8EE7-6D08-29370C77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D71AA8-BA97-8FF9-2054-7F46DF908169}"/>
              </a:ext>
            </a:extLst>
          </p:cNvPr>
          <p:cNvSpPr txBox="1"/>
          <p:nvPr/>
        </p:nvSpPr>
        <p:spPr>
          <a:xfrm>
            <a:off x="344424" y="6473178"/>
            <a:ext cx="5248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*Подходят для сверхвысоких требований к барьерным свойствам.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EB4F7-855E-BA36-3246-45FF6303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30" y="1723787"/>
            <a:ext cx="2838846" cy="17052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3CC13C-49CB-D60C-90C2-42154A089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165" y="4125805"/>
            <a:ext cx="4238020" cy="14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1951-8657-EF87-39CB-14098B861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C2FDB-7E8F-AE9C-9532-F1221A4C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5555"/>
            <a:ext cx="9144000" cy="468693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FC4547-F82E-20C7-C3F0-B11FB2D6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9D6E-88A8-43F6-B663-23E24EC0B552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FBDDDB-AF35-FF4D-013C-BFB21C1F0F90}"/>
              </a:ext>
            </a:extLst>
          </p:cNvPr>
          <p:cNvSpPr txBox="1">
            <a:spLocks/>
          </p:cNvSpPr>
          <p:nvPr/>
        </p:nvSpPr>
        <p:spPr>
          <a:xfrm>
            <a:off x="1524000" y="3102162"/>
            <a:ext cx="9144000" cy="468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Вопросы?</a:t>
            </a:r>
          </a:p>
        </p:txBody>
      </p:sp>
      <p:pic>
        <p:nvPicPr>
          <p:cNvPr id="7" name="Рисунок 6" descr="Справка">
            <a:extLst>
              <a:ext uri="{FF2B5EF4-FFF2-40B4-BE49-F238E27FC236}">
                <a16:creationId xmlns:a16="http://schemas.microsoft.com/office/drawing/2014/main" id="{FFCCE99F-8E2D-3311-30C6-8AA6DEAE0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055" y="3816900"/>
            <a:ext cx="1665890" cy="16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0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542</Words>
  <Application>Microsoft Office PowerPoint</Application>
  <PresentationFormat>Широкоэкранный</PresentationFormat>
  <Paragraphs>58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Упаковочные материалы</vt:lpstr>
      <vt:lpstr>Пленки с покрытием ПВДХ </vt:lpstr>
      <vt:lpstr>Пленки с покрытием SuperB</vt:lpstr>
      <vt:lpstr>Ламинированные пленки PCTFE </vt:lpstr>
      <vt:lpstr>Ламинированные пленки PCTFE </vt:lpstr>
      <vt:lpstr>Триламинат холодного формования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Дмитрий Дмитрий</dc:creator>
  <cp:lastModifiedBy>Дмитрий Дмитрий</cp:lastModifiedBy>
  <cp:revision>1</cp:revision>
  <dcterms:created xsi:type="dcterms:W3CDTF">2025-12-08T08:21:41Z</dcterms:created>
  <dcterms:modified xsi:type="dcterms:W3CDTF">2025-12-08T08:25:17Z</dcterms:modified>
</cp:coreProperties>
</file>